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60" r:id="rId8"/>
    <p:sldId id="259" r:id="rId9"/>
  </p:sldIdLst>
  <p:sldSz cx="6858000" cy="9144000" type="screen4x3"/>
  <p:notesSz cx="6888163" cy="10018713"/>
  <p:defaultTextStyle>
    <a:defPPr>
      <a:defRPr lang="it-IT"/>
    </a:defPPr>
    <a:lvl1pPr marL="0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0827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1654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2482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3309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04136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04963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05791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06618" algn="l" defTabSz="40082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60B97D-9E60-4760-A4E2-D4EB9804C6E2}" v="35" dt="2025-03-04T08:55:59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249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a Mistralii" userId="1dfe7a79a9ea0bd4" providerId="LiveId" clId="{4760B97D-9E60-4760-A4E2-D4EB9804C6E2}"/>
    <pc:docChg chg="undo custSel addSld delSld modSld">
      <pc:chgData name="Marcella Mistralii" userId="1dfe7a79a9ea0bd4" providerId="LiveId" clId="{4760B97D-9E60-4760-A4E2-D4EB9804C6E2}" dt="2025-03-04T08:55:59.583" v="1587" actId="1076"/>
      <pc:docMkLst>
        <pc:docMk/>
      </pc:docMkLst>
      <pc:sldChg chg="addSp modSp mod">
        <pc:chgData name="Marcella Mistralii" userId="1dfe7a79a9ea0bd4" providerId="LiveId" clId="{4760B97D-9E60-4760-A4E2-D4EB9804C6E2}" dt="2025-03-04T08:09:39.803" v="79" actId="1076"/>
        <pc:sldMkLst>
          <pc:docMk/>
          <pc:sldMk cId="2462976019" sldId="256"/>
        </pc:sldMkLst>
        <pc:spChg chg="add mod">
          <ac:chgData name="Marcella Mistralii" userId="1dfe7a79a9ea0bd4" providerId="LiveId" clId="{4760B97D-9E60-4760-A4E2-D4EB9804C6E2}" dt="2025-03-04T08:08:10.623" v="50" actId="14100"/>
          <ac:spMkLst>
            <pc:docMk/>
            <pc:sldMk cId="2462976019" sldId="256"/>
            <ac:spMk id="2" creationId="{9E5AAA72-5C5C-EEEA-782F-C519362CCD84}"/>
          </ac:spMkLst>
        </pc:spChg>
        <pc:picChg chg="mod">
          <ac:chgData name="Marcella Mistralii" userId="1dfe7a79a9ea0bd4" providerId="LiveId" clId="{4760B97D-9E60-4760-A4E2-D4EB9804C6E2}" dt="2025-03-04T08:09:25.052" v="72" actId="14100"/>
          <ac:picMkLst>
            <pc:docMk/>
            <pc:sldMk cId="2462976019" sldId="256"/>
            <ac:picMk id="3" creationId="{00000000-0000-0000-0000-000000000000}"/>
          </ac:picMkLst>
        </pc:picChg>
        <pc:picChg chg="add mod">
          <ac:chgData name="Marcella Mistralii" userId="1dfe7a79a9ea0bd4" providerId="LiveId" clId="{4760B97D-9E60-4760-A4E2-D4EB9804C6E2}" dt="2025-03-04T08:09:39.803" v="79" actId="1076"/>
          <ac:picMkLst>
            <pc:docMk/>
            <pc:sldMk cId="2462976019" sldId="256"/>
            <ac:picMk id="6" creationId="{8CF32872-40D9-D1C2-86E1-FFB97B9B3115}"/>
          </ac:picMkLst>
        </pc:picChg>
        <pc:picChg chg="add mod">
          <ac:chgData name="Marcella Mistralii" userId="1dfe7a79a9ea0bd4" providerId="LiveId" clId="{4760B97D-9E60-4760-A4E2-D4EB9804C6E2}" dt="2025-03-04T08:09:10.281" v="68" actId="1076"/>
          <ac:picMkLst>
            <pc:docMk/>
            <pc:sldMk cId="2462976019" sldId="256"/>
            <ac:picMk id="7" creationId="{760ED66A-B0E5-AC40-B5E6-90ADB22CD60D}"/>
          </ac:picMkLst>
        </pc:picChg>
        <pc:picChg chg="add mod">
          <ac:chgData name="Marcella Mistralii" userId="1dfe7a79a9ea0bd4" providerId="LiveId" clId="{4760B97D-9E60-4760-A4E2-D4EB9804C6E2}" dt="2025-03-04T08:09:31.170" v="75" actId="1076"/>
          <ac:picMkLst>
            <pc:docMk/>
            <pc:sldMk cId="2462976019" sldId="256"/>
            <ac:picMk id="8" creationId="{88D9FBE4-D3A7-14AE-1E20-DC98DA6C86A7}"/>
          </ac:picMkLst>
        </pc:picChg>
        <pc:picChg chg="add mod">
          <ac:chgData name="Marcella Mistralii" userId="1dfe7a79a9ea0bd4" providerId="LiveId" clId="{4760B97D-9E60-4760-A4E2-D4EB9804C6E2}" dt="2025-03-04T08:09:36.145" v="78" actId="1076"/>
          <ac:picMkLst>
            <pc:docMk/>
            <pc:sldMk cId="2462976019" sldId="256"/>
            <ac:picMk id="9" creationId="{322FF866-450B-2F73-EFA3-E750385D86FC}"/>
          </ac:picMkLst>
        </pc:picChg>
      </pc:sldChg>
      <pc:sldChg chg="addSp delSp modSp mod">
        <pc:chgData name="Marcella Mistralii" userId="1dfe7a79a9ea0bd4" providerId="LiveId" clId="{4760B97D-9E60-4760-A4E2-D4EB9804C6E2}" dt="2025-03-04T08:55:59.583" v="1587" actId="1076"/>
        <pc:sldMkLst>
          <pc:docMk/>
          <pc:sldMk cId="469544069" sldId="257"/>
        </pc:sldMkLst>
        <pc:spChg chg="add del mod">
          <ac:chgData name="Marcella Mistralii" userId="1dfe7a79a9ea0bd4" providerId="LiveId" clId="{4760B97D-9E60-4760-A4E2-D4EB9804C6E2}" dt="2025-03-04T08:09:51.276" v="81" actId="478"/>
          <ac:spMkLst>
            <pc:docMk/>
            <pc:sldMk cId="469544069" sldId="257"/>
            <ac:spMk id="2" creationId="{E90E0DF1-5FEF-2118-10B3-07AADCF8CB4D}"/>
          </ac:spMkLst>
        </pc:spChg>
        <pc:spChg chg="add mod">
          <ac:chgData name="Marcella Mistralii" userId="1dfe7a79a9ea0bd4" providerId="LiveId" clId="{4760B97D-9E60-4760-A4E2-D4EB9804C6E2}" dt="2025-03-04T08:55:48.069" v="1586" actId="1076"/>
          <ac:spMkLst>
            <pc:docMk/>
            <pc:sldMk cId="469544069" sldId="257"/>
            <ac:spMk id="3" creationId="{00000000-0000-0000-0000-000000000000}"/>
          </ac:spMkLst>
        </pc:spChg>
        <pc:spChg chg="add del mod">
          <ac:chgData name="Marcella Mistralii" userId="1dfe7a79a9ea0bd4" providerId="LiveId" clId="{4760B97D-9E60-4760-A4E2-D4EB9804C6E2}" dt="2025-03-04T08:09:47.400" v="80" actId="478"/>
          <ac:spMkLst>
            <pc:docMk/>
            <pc:sldMk cId="469544069" sldId="257"/>
            <ac:spMk id="4" creationId="{628DD998-8613-65AC-9CD3-DC3FF2EE873B}"/>
          </ac:spMkLst>
        </pc:spChg>
        <pc:spChg chg="add mod">
          <ac:chgData name="Marcella Mistralii" userId="1dfe7a79a9ea0bd4" providerId="LiveId" clId="{4760B97D-9E60-4760-A4E2-D4EB9804C6E2}" dt="2025-03-04T08:55:40.383" v="1585" actId="1076"/>
          <ac:spMkLst>
            <pc:docMk/>
            <pc:sldMk cId="469544069" sldId="257"/>
            <ac:spMk id="10" creationId="{00000000-0000-0000-0000-000000000000}"/>
          </ac:spMkLst>
        </pc:spChg>
        <pc:picChg chg="add del mod">
          <ac:chgData name="Marcella Mistralii" userId="1dfe7a79a9ea0bd4" providerId="LiveId" clId="{4760B97D-9E60-4760-A4E2-D4EB9804C6E2}" dt="2025-03-04T08:09:47.400" v="80" actId="478"/>
          <ac:picMkLst>
            <pc:docMk/>
            <pc:sldMk cId="469544069" sldId="257"/>
            <ac:picMk id="5" creationId="{070D5388-83AA-8F65-4144-AFA10EA12B07}"/>
          </ac:picMkLst>
        </pc:picChg>
        <pc:picChg chg="add del mod">
          <ac:chgData name="Marcella Mistralii" userId="1dfe7a79a9ea0bd4" providerId="LiveId" clId="{4760B97D-9E60-4760-A4E2-D4EB9804C6E2}" dt="2025-03-04T08:08:23.823" v="51" actId="21"/>
          <ac:picMkLst>
            <pc:docMk/>
            <pc:sldMk cId="469544069" sldId="257"/>
            <ac:picMk id="6" creationId="{8CF32872-40D9-D1C2-86E1-FFB97B9B3115}"/>
          </ac:picMkLst>
        </pc:picChg>
        <pc:picChg chg="add del mod">
          <ac:chgData name="Marcella Mistralii" userId="1dfe7a79a9ea0bd4" providerId="LiveId" clId="{4760B97D-9E60-4760-A4E2-D4EB9804C6E2}" dt="2025-03-04T08:08:23.823" v="51" actId="21"/>
          <ac:picMkLst>
            <pc:docMk/>
            <pc:sldMk cId="469544069" sldId="257"/>
            <ac:picMk id="7" creationId="{760ED66A-B0E5-AC40-B5E6-90ADB22CD60D}"/>
          </ac:picMkLst>
        </pc:picChg>
        <pc:picChg chg="add del mod">
          <ac:chgData name="Marcella Mistralii" userId="1dfe7a79a9ea0bd4" providerId="LiveId" clId="{4760B97D-9E60-4760-A4E2-D4EB9804C6E2}" dt="2025-03-04T08:08:23.823" v="51" actId="21"/>
          <ac:picMkLst>
            <pc:docMk/>
            <pc:sldMk cId="469544069" sldId="257"/>
            <ac:picMk id="8" creationId="{88D9FBE4-D3A7-14AE-1E20-DC98DA6C86A7}"/>
          </ac:picMkLst>
        </pc:picChg>
        <pc:picChg chg="add del mod">
          <ac:chgData name="Marcella Mistralii" userId="1dfe7a79a9ea0bd4" providerId="LiveId" clId="{4760B97D-9E60-4760-A4E2-D4EB9804C6E2}" dt="2025-03-04T08:08:23.823" v="51" actId="21"/>
          <ac:picMkLst>
            <pc:docMk/>
            <pc:sldMk cId="469544069" sldId="257"/>
            <ac:picMk id="9" creationId="{322FF866-450B-2F73-EFA3-E750385D86FC}"/>
          </ac:picMkLst>
        </pc:picChg>
        <pc:picChg chg="add mod">
          <ac:chgData name="Marcella Mistralii" userId="1dfe7a79a9ea0bd4" providerId="LiveId" clId="{4760B97D-9E60-4760-A4E2-D4EB9804C6E2}" dt="2025-03-04T08:55:59.583" v="1587" actId="1076"/>
          <ac:picMkLst>
            <pc:docMk/>
            <pc:sldMk cId="469544069" sldId="257"/>
            <ac:picMk id="3074" creationId="{81F30829-089D-6560-033C-A4D65EE5AE5C}"/>
          </ac:picMkLst>
        </pc:picChg>
      </pc:sldChg>
      <pc:sldChg chg="addSp delSp modSp add del mod">
        <pc:chgData name="Marcella Mistralii" userId="1dfe7a79a9ea0bd4" providerId="LiveId" clId="{4760B97D-9E60-4760-A4E2-D4EB9804C6E2}" dt="2025-03-04T08:46:44.088" v="1581" actId="1076"/>
        <pc:sldMkLst>
          <pc:docMk/>
          <pc:sldMk cId="1124536052" sldId="258"/>
        </pc:sldMkLst>
        <pc:spChg chg="add del mod">
          <ac:chgData name="Marcella Mistralii" userId="1dfe7a79a9ea0bd4" providerId="LiveId" clId="{4760B97D-9E60-4760-A4E2-D4EB9804C6E2}" dt="2025-03-04T08:07:28.591" v="45" actId="21"/>
          <ac:spMkLst>
            <pc:docMk/>
            <pc:sldMk cId="1124536052" sldId="258"/>
            <ac:spMk id="2" creationId="{E90E0DF1-5FEF-2118-10B3-07AADCF8CB4D}"/>
          </ac:spMkLst>
        </pc:spChg>
        <pc:spChg chg="add del mod">
          <ac:chgData name="Marcella Mistralii" userId="1dfe7a79a9ea0bd4" providerId="LiveId" clId="{4760B97D-9E60-4760-A4E2-D4EB9804C6E2}" dt="2025-03-04T08:07:28.591" v="45" actId="21"/>
          <ac:spMkLst>
            <pc:docMk/>
            <pc:sldMk cId="1124536052" sldId="258"/>
            <ac:spMk id="4" creationId="{628DD998-8613-65AC-9CD3-DC3FF2EE873B}"/>
          </ac:spMkLst>
        </pc:spChg>
        <pc:spChg chg="add del mod">
          <ac:chgData name="Marcella Mistralii" userId="1dfe7a79a9ea0bd4" providerId="LiveId" clId="{4760B97D-9E60-4760-A4E2-D4EB9804C6E2}" dt="2025-03-04T08:14:30.539" v="241" actId="1076"/>
          <ac:spMkLst>
            <pc:docMk/>
            <pc:sldMk cId="1124536052" sldId="258"/>
            <ac:spMk id="11" creationId="{60BA066B-1E52-DCE6-FCCD-FCC42D9B7CEC}"/>
          </ac:spMkLst>
        </pc:spChg>
        <pc:spChg chg="add del">
          <ac:chgData name="Marcella Mistralii" userId="1dfe7a79a9ea0bd4" providerId="LiveId" clId="{4760B97D-9E60-4760-A4E2-D4EB9804C6E2}" dt="2025-03-04T08:14:11.123" v="236" actId="22"/>
          <ac:spMkLst>
            <pc:docMk/>
            <pc:sldMk cId="1124536052" sldId="258"/>
            <ac:spMk id="13" creationId="{CEF635B2-AD20-4506-450E-B00BF7B09E6B}"/>
          </ac:spMkLst>
        </pc:spChg>
        <pc:spChg chg="add mod">
          <ac:chgData name="Marcella Mistralii" userId="1dfe7a79a9ea0bd4" providerId="LiveId" clId="{4760B97D-9E60-4760-A4E2-D4EB9804C6E2}" dt="2025-03-04T08:43:57.057" v="1493" actId="207"/>
          <ac:spMkLst>
            <pc:docMk/>
            <pc:sldMk cId="1124536052" sldId="258"/>
            <ac:spMk id="15" creationId="{7133F9F4-1470-F29B-D045-D97A54F88248}"/>
          </ac:spMkLst>
        </pc:spChg>
        <pc:picChg chg="add del mod">
          <ac:chgData name="Marcella Mistralii" userId="1dfe7a79a9ea0bd4" providerId="LiveId" clId="{4760B97D-9E60-4760-A4E2-D4EB9804C6E2}" dt="2025-03-04T08:07:28.591" v="45" actId="21"/>
          <ac:picMkLst>
            <pc:docMk/>
            <pc:sldMk cId="1124536052" sldId="258"/>
            <ac:picMk id="5" creationId="{070D5388-83AA-8F65-4144-AFA10EA12B07}"/>
          </ac:picMkLst>
        </pc:picChg>
        <pc:picChg chg="add del mod">
          <ac:chgData name="Marcella Mistralii" userId="1dfe7a79a9ea0bd4" providerId="LiveId" clId="{4760B97D-9E60-4760-A4E2-D4EB9804C6E2}" dt="2025-03-04T08:07:28.591" v="45" actId="21"/>
          <ac:picMkLst>
            <pc:docMk/>
            <pc:sldMk cId="1124536052" sldId="258"/>
            <ac:picMk id="6" creationId="{8CF32872-40D9-D1C2-86E1-FFB97B9B3115}"/>
          </ac:picMkLst>
        </pc:picChg>
        <pc:picChg chg="add del mod">
          <ac:chgData name="Marcella Mistralii" userId="1dfe7a79a9ea0bd4" providerId="LiveId" clId="{4760B97D-9E60-4760-A4E2-D4EB9804C6E2}" dt="2025-03-04T08:07:28.591" v="45" actId="21"/>
          <ac:picMkLst>
            <pc:docMk/>
            <pc:sldMk cId="1124536052" sldId="258"/>
            <ac:picMk id="7" creationId="{760ED66A-B0E5-AC40-B5E6-90ADB22CD60D}"/>
          </ac:picMkLst>
        </pc:picChg>
        <pc:picChg chg="add del mod">
          <ac:chgData name="Marcella Mistralii" userId="1dfe7a79a9ea0bd4" providerId="LiveId" clId="{4760B97D-9E60-4760-A4E2-D4EB9804C6E2}" dt="2025-03-04T08:07:28.591" v="45" actId="21"/>
          <ac:picMkLst>
            <pc:docMk/>
            <pc:sldMk cId="1124536052" sldId="258"/>
            <ac:picMk id="8" creationId="{88D9FBE4-D3A7-14AE-1E20-DC98DA6C86A7}"/>
          </ac:picMkLst>
        </pc:picChg>
        <pc:picChg chg="add del mod">
          <ac:chgData name="Marcella Mistralii" userId="1dfe7a79a9ea0bd4" providerId="LiveId" clId="{4760B97D-9E60-4760-A4E2-D4EB9804C6E2}" dt="2025-03-04T08:07:28.591" v="45" actId="21"/>
          <ac:picMkLst>
            <pc:docMk/>
            <pc:sldMk cId="1124536052" sldId="258"/>
            <ac:picMk id="9" creationId="{322FF866-450B-2F73-EFA3-E750385D86FC}"/>
          </ac:picMkLst>
        </pc:picChg>
        <pc:picChg chg="add mod">
          <ac:chgData name="Marcella Mistralii" userId="1dfe7a79a9ea0bd4" providerId="LiveId" clId="{4760B97D-9E60-4760-A4E2-D4EB9804C6E2}" dt="2025-03-04T08:46:44.088" v="1581" actId="1076"/>
          <ac:picMkLst>
            <pc:docMk/>
            <pc:sldMk cId="1124536052" sldId="258"/>
            <ac:picMk id="16" creationId="{E9A7464F-5FA3-2B34-08C0-70A23A50A271}"/>
          </ac:picMkLst>
        </pc:picChg>
      </pc:sldChg>
      <pc:sldChg chg="addSp delSp modSp mod">
        <pc:chgData name="Marcella Mistralii" userId="1dfe7a79a9ea0bd4" providerId="LiveId" clId="{4760B97D-9E60-4760-A4E2-D4EB9804C6E2}" dt="2025-03-04T08:34:16.531" v="1195" actId="1076"/>
        <pc:sldMkLst>
          <pc:docMk/>
          <pc:sldMk cId="3053279040" sldId="259"/>
        </pc:sldMkLst>
        <pc:spChg chg="add mod">
          <ac:chgData name="Marcella Mistralii" userId="1dfe7a79a9ea0bd4" providerId="LiveId" clId="{4760B97D-9E60-4760-A4E2-D4EB9804C6E2}" dt="2025-03-04T08:33:02.088" v="1177" actId="1076"/>
          <ac:spMkLst>
            <pc:docMk/>
            <pc:sldMk cId="3053279040" sldId="259"/>
            <ac:spMk id="3" creationId="{02E72C57-4B95-F1D4-9FA3-87AA3F782661}"/>
          </ac:spMkLst>
        </pc:spChg>
        <pc:spChg chg="add mod">
          <ac:chgData name="Marcella Mistralii" userId="1dfe7a79a9ea0bd4" providerId="LiveId" clId="{4760B97D-9E60-4760-A4E2-D4EB9804C6E2}" dt="2025-03-04T08:27:02.583" v="1102" actId="1076"/>
          <ac:spMkLst>
            <pc:docMk/>
            <pc:sldMk cId="3053279040" sldId="259"/>
            <ac:spMk id="5" creationId="{B60AAE3E-C882-9A5B-E440-337E5C165AB6}"/>
          </ac:spMkLst>
        </pc:spChg>
        <pc:spChg chg="add del mod">
          <ac:chgData name="Marcella Mistralii" userId="1dfe7a79a9ea0bd4" providerId="LiveId" clId="{4760B97D-9E60-4760-A4E2-D4EB9804C6E2}" dt="2025-03-04T08:26:36.164" v="1075" actId="478"/>
          <ac:spMkLst>
            <pc:docMk/>
            <pc:sldMk cId="3053279040" sldId="259"/>
            <ac:spMk id="7" creationId="{6867DC58-6B3E-78BE-F773-B910210D914E}"/>
          </ac:spMkLst>
        </pc:spChg>
        <pc:spChg chg="add mod">
          <ac:chgData name="Marcella Mistralii" userId="1dfe7a79a9ea0bd4" providerId="LiveId" clId="{4760B97D-9E60-4760-A4E2-D4EB9804C6E2}" dt="2025-03-04T08:32:58.163" v="1176" actId="123"/>
          <ac:spMkLst>
            <pc:docMk/>
            <pc:sldMk cId="3053279040" sldId="259"/>
            <ac:spMk id="11" creationId="{1DBCF99B-D45F-CFFC-8C5B-096D575517F6}"/>
          </ac:spMkLst>
        </pc:spChg>
        <pc:picChg chg="add mod">
          <ac:chgData name="Marcella Mistralii" userId="1dfe7a79a9ea0bd4" providerId="LiveId" clId="{4760B97D-9E60-4760-A4E2-D4EB9804C6E2}" dt="2025-03-04T08:33:06.072" v="1178" actId="1076"/>
          <ac:picMkLst>
            <pc:docMk/>
            <pc:sldMk cId="3053279040" sldId="259"/>
            <ac:picMk id="9" creationId="{572335F2-80B0-56C2-8121-659B9ADB5E1A}"/>
          </ac:picMkLst>
        </pc:picChg>
        <pc:picChg chg="add mod">
          <ac:chgData name="Marcella Mistralii" userId="1dfe7a79a9ea0bd4" providerId="LiveId" clId="{4760B97D-9E60-4760-A4E2-D4EB9804C6E2}" dt="2025-03-04T08:34:02.177" v="1193" actId="1076"/>
          <ac:picMkLst>
            <pc:docMk/>
            <pc:sldMk cId="3053279040" sldId="259"/>
            <ac:picMk id="12" creationId="{147A3AA2-83DC-6C9B-54D1-B76F7847F943}"/>
          </ac:picMkLst>
        </pc:picChg>
        <pc:picChg chg="add mod">
          <ac:chgData name="Marcella Mistralii" userId="1dfe7a79a9ea0bd4" providerId="LiveId" clId="{4760B97D-9E60-4760-A4E2-D4EB9804C6E2}" dt="2025-03-04T08:33:56.354" v="1189" actId="1076"/>
          <ac:picMkLst>
            <pc:docMk/>
            <pc:sldMk cId="3053279040" sldId="259"/>
            <ac:picMk id="13" creationId="{A9D70F2A-CA6A-43D2-8640-7961CD7B96FB}"/>
          </ac:picMkLst>
        </pc:picChg>
        <pc:picChg chg="add mod">
          <ac:chgData name="Marcella Mistralii" userId="1dfe7a79a9ea0bd4" providerId="LiveId" clId="{4760B97D-9E60-4760-A4E2-D4EB9804C6E2}" dt="2025-03-04T08:34:00.586" v="1192" actId="1076"/>
          <ac:picMkLst>
            <pc:docMk/>
            <pc:sldMk cId="3053279040" sldId="259"/>
            <ac:picMk id="14" creationId="{4F40FE57-FA45-6337-45D3-9437CBF1E808}"/>
          </ac:picMkLst>
        </pc:picChg>
        <pc:picChg chg="add mod">
          <ac:chgData name="Marcella Mistralii" userId="1dfe7a79a9ea0bd4" providerId="LiveId" clId="{4760B97D-9E60-4760-A4E2-D4EB9804C6E2}" dt="2025-03-04T08:33:58.043" v="1190" actId="1076"/>
          <ac:picMkLst>
            <pc:docMk/>
            <pc:sldMk cId="3053279040" sldId="259"/>
            <ac:picMk id="15" creationId="{0BA9CFFB-5CF3-C4C2-1B23-C227C5AA7116}"/>
          </ac:picMkLst>
        </pc:picChg>
        <pc:picChg chg="add mod">
          <ac:chgData name="Marcella Mistralii" userId="1dfe7a79a9ea0bd4" providerId="LiveId" clId="{4760B97D-9E60-4760-A4E2-D4EB9804C6E2}" dt="2025-03-04T08:34:16.531" v="1195" actId="1076"/>
          <ac:picMkLst>
            <pc:docMk/>
            <pc:sldMk cId="3053279040" sldId="259"/>
            <ac:picMk id="16" creationId="{305CFD87-AF10-917D-67D0-688ADD02F611}"/>
          </ac:picMkLst>
        </pc:picChg>
        <pc:picChg chg="add mod">
          <ac:chgData name="Marcella Mistralii" userId="1dfe7a79a9ea0bd4" providerId="LiveId" clId="{4760B97D-9E60-4760-A4E2-D4EB9804C6E2}" dt="2025-03-04T08:33:07.945" v="1179" actId="1076"/>
          <ac:picMkLst>
            <pc:docMk/>
            <pc:sldMk cId="3053279040" sldId="259"/>
            <ac:picMk id="1026" creationId="{29287019-CA4F-3866-50A0-84EC8F494807}"/>
          </ac:picMkLst>
        </pc:picChg>
      </pc:sldChg>
      <pc:sldChg chg="addSp delSp modSp add mod">
        <pc:chgData name="Marcella Mistralii" userId="1dfe7a79a9ea0bd4" providerId="LiveId" clId="{4760B97D-9E60-4760-A4E2-D4EB9804C6E2}" dt="2025-03-04T08:45:57.718" v="1579" actId="20577"/>
        <pc:sldMkLst>
          <pc:docMk/>
          <pc:sldMk cId="1255410596" sldId="260"/>
        </pc:sldMkLst>
        <pc:spChg chg="add mod">
          <ac:chgData name="Marcella Mistralii" userId="1dfe7a79a9ea0bd4" providerId="LiveId" clId="{4760B97D-9E60-4760-A4E2-D4EB9804C6E2}" dt="2025-03-04T08:45:57.718" v="1579" actId="20577"/>
          <ac:spMkLst>
            <pc:docMk/>
            <pc:sldMk cId="1255410596" sldId="260"/>
            <ac:spMk id="3" creationId="{33FDC098-5878-09EB-C492-719280E12AB1}"/>
          </ac:spMkLst>
        </pc:spChg>
        <pc:spChg chg="mod">
          <ac:chgData name="Marcella Mistralii" userId="1dfe7a79a9ea0bd4" providerId="LiveId" clId="{4760B97D-9E60-4760-A4E2-D4EB9804C6E2}" dt="2025-03-04T08:35:19.878" v="1217" actId="20577"/>
          <ac:spMkLst>
            <pc:docMk/>
            <pc:sldMk cId="1255410596" sldId="260"/>
            <ac:spMk id="11" creationId="{A46F9F0D-C6D6-0998-EB40-CCD4A16A30DB}"/>
          </ac:spMkLst>
        </pc:spChg>
        <pc:spChg chg="del">
          <ac:chgData name="Marcella Mistralii" userId="1dfe7a79a9ea0bd4" providerId="LiveId" clId="{4760B97D-9E60-4760-A4E2-D4EB9804C6E2}" dt="2025-03-04T08:35:05.871" v="1199" actId="478"/>
          <ac:spMkLst>
            <pc:docMk/>
            <pc:sldMk cId="1255410596" sldId="260"/>
            <ac:spMk id="15" creationId="{CCF7956C-800B-AF1B-9A20-2FC45DF879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0" y="403175"/>
            <a:ext cx="6858000" cy="5725079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lvl1pPr>
              <a:defRPr sz="39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70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514351" y="882752"/>
            <a:ext cx="5829300" cy="1004107"/>
          </a:xfrm>
          <a:prstGeom prst="rect">
            <a:avLst/>
          </a:prstGeom>
        </p:spPr>
        <p:txBody>
          <a:bodyPr lIns="80165" tIns="40083" rIns="80165" bIns="40083">
            <a:normAutofit/>
          </a:bodyPr>
          <a:lstStyle>
            <a:lvl1pPr algn="l">
              <a:defRPr sz="2600"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514351" y="2499683"/>
            <a:ext cx="5829300" cy="5018717"/>
          </a:xfrm>
          <a:prstGeom prst="rect">
            <a:avLst/>
          </a:prstGeom>
        </p:spPr>
        <p:txBody>
          <a:bodyPr lIns="80165" tIns="40083" rIns="80165" bIns="40083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2099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400827" rtl="0" eaLnBrk="1" latinLnBrk="0" hangingPunct="1">
        <a:spcBef>
          <a:spcPct val="0"/>
        </a:spcBef>
        <a:buNone/>
        <a:defRPr sz="35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300620" indent="-300620" algn="l" defTabSz="40082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344" indent="-250517" algn="l" defTabSz="400827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068" indent="-200414" algn="l" defTabSz="400827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895" indent="-200414" algn="l" defTabSz="400827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723" indent="-200414" algn="l" defTabSz="400827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550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5377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6204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032" indent="-200414" algn="l" defTabSz="400827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827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654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482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3309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4136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963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791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6618" algn="l" defTabSz="40082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_colori_payof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9" y="8196850"/>
            <a:ext cx="884453" cy="61346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5AAA72-5C5C-EEEA-782F-C519362CCD84}"/>
              </a:ext>
            </a:extLst>
          </p:cNvPr>
          <p:cNvSpPr txBox="1"/>
          <p:nvPr/>
        </p:nvSpPr>
        <p:spPr>
          <a:xfrm>
            <a:off x="644578" y="1994802"/>
            <a:ext cx="554636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t-IT" b="1" dirty="0"/>
          </a:p>
          <a:p>
            <a:pPr algn="ctr"/>
            <a:r>
              <a:rPr lang="it-IT" sz="2400" b="1" i="1" dirty="0">
                <a:solidFill>
                  <a:srgbClr val="005E00"/>
                </a:solidFill>
              </a:rPr>
              <a:t>MAI SENTITO PARLARE DI LIFE SKILLS?</a:t>
            </a:r>
          </a:p>
          <a:p>
            <a:endParaRPr lang="it-IT" b="1" dirty="0"/>
          </a:p>
          <a:p>
            <a:pPr algn="ctr"/>
            <a:endParaRPr lang="it-IT" sz="3200" b="1" dirty="0"/>
          </a:p>
          <a:p>
            <a:pPr algn="ctr"/>
            <a:r>
              <a:rPr lang="it-IT" sz="4400" b="1" i="1" dirty="0">
                <a:solidFill>
                  <a:srgbClr val="60A500"/>
                </a:solidFill>
              </a:rPr>
              <a:t>Navigare </a:t>
            </a:r>
            <a:r>
              <a:rPr lang="it-IT" sz="4400" b="1" i="1" dirty="0">
                <a:solidFill>
                  <a:srgbClr val="EAD21E"/>
                </a:solidFill>
              </a:rPr>
              <a:t>il</a:t>
            </a:r>
            <a:r>
              <a:rPr lang="it-IT" sz="4400" b="1" i="1" dirty="0">
                <a:solidFill>
                  <a:srgbClr val="60A500"/>
                </a:solidFill>
              </a:rPr>
              <a:t> </a:t>
            </a:r>
            <a:r>
              <a:rPr lang="it-IT" sz="4400" b="1" i="1" dirty="0">
                <a:solidFill>
                  <a:srgbClr val="005E00"/>
                </a:solidFill>
              </a:rPr>
              <a:t>cambiamento</a:t>
            </a:r>
          </a:p>
          <a:p>
            <a:r>
              <a:rPr lang="it-IT" dirty="0"/>
              <a:t> </a:t>
            </a:r>
          </a:p>
          <a:p>
            <a:r>
              <a:rPr lang="it-IT" dirty="0" smtClean="0"/>
              <a:t>Date </a:t>
            </a:r>
            <a:r>
              <a:rPr lang="it-IT" dirty="0"/>
              <a:t>: 27, 28,29 giugno e 4, 5, 6 luglio</a:t>
            </a:r>
          </a:p>
          <a:p>
            <a:r>
              <a:rPr lang="it-IT" dirty="0"/>
              <a:t>Pernottamento in campeggio a Colico ( casette)</a:t>
            </a:r>
          </a:p>
          <a:p>
            <a:r>
              <a:rPr lang="it-IT" dirty="0"/>
              <a:t>GRUPPI: 11/14 – 15/17 ANNI</a:t>
            </a:r>
          </a:p>
          <a:p>
            <a:pPr algn="ctr"/>
            <a:endParaRPr lang="it-IT" sz="2800" b="1" i="1" dirty="0"/>
          </a:p>
          <a:p>
            <a:pPr algn="ctr"/>
            <a:r>
              <a:rPr lang="it-IT" sz="2800" b="1" i="1" dirty="0"/>
              <a:t>3^ edizione</a:t>
            </a:r>
          </a:p>
          <a:p>
            <a:endParaRPr lang="it-IT" b="1" dirty="0"/>
          </a:p>
        </p:txBody>
      </p:sp>
      <p:pic>
        <p:nvPicPr>
          <p:cNvPr id="6" name="Google Shape;134;p1">
            <a:extLst>
              <a:ext uri="{FF2B5EF4-FFF2-40B4-BE49-F238E27FC236}">
                <a16:creationId xmlns:a16="http://schemas.microsoft.com/office/drawing/2014/main" id="{8CF32872-40D9-D1C2-86E1-FFB97B9B311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3241" y="8116926"/>
            <a:ext cx="1344336" cy="72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35;p1">
            <a:extLst>
              <a:ext uri="{FF2B5EF4-FFF2-40B4-BE49-F238E27FC236}">
                <a16:creationId xmlns:a16="http://schemas.microsoft.com/office/drawing/2014/main" id="{760ED66A-B0E5-AC40-B5E6-90ADB22CD60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2608" y="8158197"/>
            <a:ext cx="2344854" cy="6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Profile for ATS Brianza">
            <a:extLst>
              <a:ext uri="{FF2B5EF4-FFF2-40B4-BE49-F238E27FC236}">
                <a16:creationId xmlns:a16="http://schemas.microsoft.com/office/drawing/2014/main" id="{88D9FBE4-D3A7-14AE-1E20-DC98DA6C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28" y="8076514"/>
            <a:ext cx="1508607" cy="8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97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604549"/>
            <a:ext cx="6250898" cy="753080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lvl1pPr algn="ctr" defTabSz="400827" rtl="0" eaLnBrk="1" latinLnBrk="0" hangingPunct="1">
              <a:spcBef>
                <a:spcPct val="0"/>
              </a:spcBef>
              <a:buNone/>
              <a:defRPr sz="3900" b="1" kern="1200">
                <a:solidFill>
                  <a:srgbClr val="00723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sz="3200" dirty="0"/>
              <a:t>Life skill e cambiamenti</a:t>
            </a: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323454" y="1496090"/>
            <a:ext cx="6041036" cy="3764038"/>
          </a:xfrm>
          <a:prstGeom prst="rect">
            <a:avLst/>
          </a:prstGeom>
        </p:spPr>
        <p:txBody>
          <a:bodyPr/>
          <a:lstStyle>
            <a:lvl1pPr marL="300620" indent="-300620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1344" indent="-250517" algn="l" defTabSz="400827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068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2895" indent="-200414" algn="l" defTabSz="400827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3723" indent="-200414" algn="l" defTabSz="400827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4550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5377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6204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7032" indent="-200414" algn="l" defTabSz="400827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1600" b="1" dirty="0">
                <a:solidFill>
                  <a:srgbClr val="005E00"/>
                </a:solidFill>
              </a:rPr>
              <a:t>QUALI SONO I MIEI PUNTI DI FORZA E COME POSSO USARLI TUTTI I GIORNI E NEI MOMENTI IMPORTANTI DELLA MIA VITA? </a:t>
            </a:r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dirty="0"/>
              <a:t>Le  Life Skills (letteralmente competenze di vita) sono abilità di base, che consentono alle persone di operare con competenza sia sul piano individuale sia su quello sociale, favorendo un comportamento versatile e positivo, grazie al quale possiamo affrontare nel modo migliore le richieste, i cambiamenti e le sfide della vita quotidiana: la scelta della scuola superiore, del lavoro e dell’università; stare bene con gli altri nei diversi contesti sociali.</a:t>
            </a:r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b="1" dirty="0">
                <a:solidFill>
                  <a:srgbClr val="005E00"/>
                </a:solidFill>
              </a:rPr>
              <a:t>Hai dagli 11 ai 17 anni e ti piacerebbe scoprire e migliorare le tue Life skills? </a:t>
            </a:r>
          </a:p>
          <a:p>
            <a:pPr marL="0" indent="0" algn="just">
              <a:buNone/>
            </a:pPr>
            <a:endParaRPr lang="it-IT" sz="1600" dirty="0"/>
          </a:p>
          <a:p>
            <a:pPr marL="0" indent="0" algn="just">
              <a:buNone/>
            </a:pPr>
            <a:r>
              <a:rPr lang="it-IT" sz="1600" dirty="0"/>
              <a:t>Prendi parte ai percorsi laboratoriali che si svolgeranno nella tua scuola o presso le associazioni del territorio  per poi vivere l’esperienza di un </a:t>
            </a:r>
            <a:r>
              <a:rPr lang="it-IT" sz="1600" dirty="0" err="1"/>
              <a:t>Summer</a:t>
            </a:r>
            <a:r>
              <a:rPr lang="it-IT" sz="1600" dirty="0"/>
              <a:t> Skills Camp!</a:t>
            </a:r>
          </a:p>
          <a:p>
            <a:pPr marL="0" indent="0" algn="just">
              <a:buNone/>
            </a:pPr>
            <a:r>
              <a:rPr lang="it-IT" sz="1600" dirty="0"/>
              <a:t>Attraverso laboratori, esperienze di cittadinanza attiva e sport, avrai l’opportunità di sperimentarti, con un coach che ti  aiuterà ad orientarti, tenendo conto delle tue abilità, i tuoi desideri e le tue emozioni</a:t>
            </a:r>
          </a:p>
        </p:txBody>
      </p:sp>
      <p:pic>
        <p:nvPicPr>
          <p:cNvPr id="3074" name="Picture 2" descr="Brain sides concept illustration">
            <a:extLst>
              <a:ext uri="{FF2B5EF4-FFF2-40B4-BE49-F238E27FC236}">
                <a16:creationId xmlns:a16="http://schemas.microsoft.com/office/drawing/2014/main" id="{81F30829-089D-6560-033C-A4D65EE5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15" y="7317000"/>
            <a:ext cx="1497965" cy="14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4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0BA066B-1E52-DCE6-FCCD-FCC42D9B7CEC}"/>
              </a:ext>
            </a:extLst>
          </p:cNvPr>
          <p:cNvSpPr txBox="1"/>
          <p:nvPr/>
        </p:nvSpPr>
        <p:spPr>
          <a:xfrm>
            <a:off x="790574" y="421273"/>
            <a:ext cx="4543425" cy="1077218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23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dirty="0"/>
              <a:t>Il </a:t>
            </a:r>
            <a:r>
              <a:rPr lang="it-IT" dirty="0" err="1"/>
              <a:t>summer</a:t>
            </a:r>
            <a:r>
              <a:rPr lang="it-IT" dirty="0"/>
              <a:t> skill camp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133F9F4-1470-F29B-D045-D97A54F88248}"/>
              </a:ext>
            </a:extLst>
          </p:cNvPr>
          <p:cNvSpPr txBox="1"/>
          <p:nvPr/>
        </p:nvSpPr>
        <p:spPr>
          <a:xfrm>
            <a:off x="501650" y="1498491"/>
            <a:ext cx="566737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dirty="0"/>
              <a:t>È il nostro </a:t>
            </a:r>
            <a:r>
              <a:rPr lang="it-IT" b="1" dirty="0">
                <a:solidFill>
                  <a:srgbClr val="005E00"/>
                </a:solidFill>
              </a:rPr>
              <a:t>camp residenziale di tre giorni </a:t>
            </a:r>
            <a:r>
              <a:rPr lang="it-IT" dirty="0"/>
              <a:t>e si svolgerà </a:t>
            </a:r>
            <a:r>
              <a:rPr lang="it-IT" b="1" dirty="0">
                <a:solidFill>
                  <a:srgbClr val="005E00"/>
                </a:solidFill>
              </a:rPr>
              <a:t>sul lago in provincia di Lecco, </a:t>
            </a:r>
            <a:r>
              <a:rPr lang="it-IT" dirty="0"/>
              <a:t>presso una struttura nautica con cui verrà gestita l’organizzazione di tutte le attività  e con il coordinamento e la supervisione di CSV MLS.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proposta consentirà a tutti i partecipanti di avvicinarsi al </a:t>
            </a:r>
            <a:r>
              <a:rPr lang="it-IT" b="1" dirty="0">
                <a:solidFill>
                  <a:srgbClr val="005E00"/>
                </a:solidFill>
              </a:rPr>
              <a:t>mondo della barca a vela </a:t>
            </a:r>
            <a:r>
              <a:rPr lang="it-IT" dirty="0"/>
              <a:t>e di sperimentarsi in </a:t>
            </a:r>
            <a:r>
              <a:rPr lang="it-IT" b="1" dirty="0">
                <a:solidFill>
                  <a:srgbClr val="005E00"/>
                </a:solidFill>
              </a:rPr>
              <a:t>diverse attività sportive e di gruppo!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Vivere la sintonia del proprio gruppo che diviene equipaggio nell’atto di governare una imbarcazione, squadra coesa su cui poter contare e coordinarsi nelle sfide e nel gioco, ti aiuterà a comprendere l’importanza dello navigare insieme, della comunicazione e della collaborazione... e non solo!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Ops! Ecco alcune </a:t>
            </a:r>
            <a:r>
              <a:rPr lang="it-IT" b="1" dirty="0">
                <a:solidFill>
                  <a:srgbClr val="005E00"/>
                </a:solidFill>
              </a:rPr>
              <a:t>Life skills</a:t>
            </a:r>
            <a:r>
              <a:rPr lang="it-IT" dirty="0"/>
              <a:t>! </a:t>
            </a:r>
          </a:p>
          <a:p>
            <a:pPr algn="just"/>
            <a:endParaRPr lang="it-IT" dirty="0"/>
          </a:p>
          <a:p>
            <a:pPr algn="just"/>
            <a:r>
              <a:rPr lang="it-IT" u="sng" dirty="0"/>
              <a:t>Saranno realizzati due camp distinti in base all’età per garantire l’omogeneità dei </a:t>
            </a:r>
            <a:r>
              <a:rPr lang="it-IT" u="sng" dirty="0" smtClean="0"/>
              <a:t>partecipanti</a:t>
            </a:r>
            <a:r>
              <a:rPr lang="it-IT" u="sng" dirty="0"/>
              <a:t>27, 28,29 giugno</a:t>
            </a:r>
            <a:r>
              <a:rPr lang="it-IT" dirty="0"/>
              <a:t> e </a:t>
            </a:r>
            <a:r>
              <a:rPr lang="it-IT" u="sng" dirty="0"/>
              <a:t>4, 5, 6 luglio </a:t>
            </a:r>
            <a:r>
              <a:rPr lang="it-IT" u="sng" dirty="0" smtClean="0"/>
              <a:t>(</a:t>
            </a:r>
            <a:r>
              <a:rPr lang="it-IT" u="sng" dirty="0"/>
              <a:t>venerdì-sabato-domenica).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</a:t>
            </a:r>
            <a:r>
              <a:rPr lang="it-IT" b="1" dirty="0">
                <a:solidFill>
                  <a:srgbClr val="005E00"/>
                </a:solidFill>
              </a:rPr>
              <a:t>proposta è completamente gratuita, </a:t>
            </a:r>
            <a:r>
              <a:rPr lang="it-IT" dirty="0"/>
              <a:t>ma attenzione...i posti sono limitati! </a:t>
            </a:r>
          </a:p>
        </p:txBody>
      </p:sp>
      <p:pic>
        <p:nvPicPr>
          <p:cNvPr id="16" name="Google Shape;134;p1">
            <a:extLst>
              <a:ext uri="{FF2B5EF4-FFF2-40B4-BE49-F238E27FC236}">
                <a16:creationId xmlns:a16="http://schemas.microsoft.com/office/drawing/2014/main" id="{E9A7464F-5FA3-2B34-08C0-70A23A50A2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4583" y="7151928"/>
            <a:ext cx="2563318" cy="15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53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9BB79-F6F9-5909-5973-2AB4F925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46F9F0D-C6D6-0998-EB40-CCD4A16A30DB}"/>
              </a:ext>
            </a:extLst>
          </p:cNvPr>
          <p:cNvSpPr txBox="1"/>
          <p:nvPr/>
        </p:nvSpPr>
        <p:spPr>
          <a:xfrm>
            <a:off x="790574" y="421273"/>
            <a:ext cx="4543425" cy="1077218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23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dirty="0"/>
              <a:t>Per i genitori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FDC098-5878-09EB-C492-719280E12AB1}"/>
              </a:ext>
            </a:extLst>
          </p:cNvPr>
          <p:cNvSpPr txBox="1"/>
          <p:nvPr/>
        </p:nvSpPr>
        <p:spPr>
          <a:xfrm>
            <a:off x="429561" y="1498491"/>
            <a:ext cx="580634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i="1" dirty="0">
                <a:solidFill>
                  <a:srgbClr val="005E00"/>
                </a:solidFill>
              </a:rPr>
              <a:t>QUALI SONO I PUNTI DI FORZA DEI TUOI FIGLI?</a:t>
            </a:r>
          </a:p>
          <a:p>
            <a:pPr algn="just">
              <a:buClr>
                <a:srgbClr val="00B050"/>
              </a:buClr>
            </a:pPr>
            <a:endParaRPr lang="it-IT" i="1" dirty="0">
              <a:solidFill>
                <a:srgbClr val="005E0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i="1" dirty="0">
                <a:solidFill>
                  <a:srgbClr val="005E00"/>
                </a:solidFill>
              </a:rPr>
              <a:t>COME AIUTARLI A USARLI TUTTI I GIORNI E NEI MOMENTI IMPORTANTI DELLA LORO VITA? </a:t>
            </a:r>
          </a:p>
          <a:p>
            <a:pPr algn="just">
              <a:buClr>
                <a:srgbClr val="00B050"/>
              </a:buClr>
            </a:pPr>
            <a:endParaRPr lang="it-IT" i="1" dirty="0">
              <a:solidFill>
                <a:srgbClr val="005E00"/>
              </a:solidFill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it-IT" i="1" dirty="0">
                <a:solidFill>
                  <a:srgbClr val="005E00"/>
                </a:solidFill>
              </a:rPr>
              <a:t>COME GESTIRE AL MEGLIO LE SFIDE EDUCATIVE CHE SI PRESENTANO OGNI GIORNO DURANTE L’ADOLESCENZA?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  <a:p>
            <a:pPr algn="just"/>
            <a:r>
              <a:rPr lang="it-IT" dirty="0"/>
              <a:t>Se state leggendo queste righe significa che vostro/a figlio/a sta pensando di mettersi in gioco per scoprire e migliorare le sue abilità di vita, partecipando al progetto “Navigare il cambiamento”.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 aiutarlo </a:t>
            </a:r>
            <a:r>
              <a:rPr lang="it-IT" b="1" dirty="0">
                <a:solidFill>
                  <a:srgbClr val="005E00"/>
                </a:solidFill>
              </a:rPr>
              <a:t>abbiamo pensato anche a voi genitori </a:t>
            </a:r>
            <a:r>
              <a:rPr lang="it-IT" dirty="0"/>
              <a:t>che giocate un ruolo importante nel suo percorso di crescita!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Avrete l’opportunità di partecipare ad alcuni momenti a voi dedicati in cui sarà possibile </a:t>
            </a:r>
            <a:r>
              <a:rPr lang="it-IT" b="1" dirty="0">
                <a:solidFill>
                  <a:srgbClr val="005E00"/>
                </a:solidFill>
              </a:rPr>
              <a:t>confrontarsi </a:t>
            </a:r>
            <a:r>
              <a:rPr lang="it-IT" dirty="0"/>
              <a:t>sul ruolo genitoriale e </a:t>
            </a:r>
            <a:r>
              <a:rPr lang="it-IT" b="1" dirty="0">
                <a:solidFill>
                  <a:srgbClr val="005E00"/>
                </a:solidFill>
              </a:rPr>
              <a:t>raccogliere alcune indicazioni </a:t>
            </a:r>
            <a:r>
              <a:rPr lang="it-IT" dirty="0"/>
              <a:t>utili a sostenerlo/a e accompagnarlo/a attraverso la facilitazione di un consulente esperto.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Volete provarci? Partecipate ai nostri </a:t>
            </a:r>
            <a:r>
              <a:rPr lang="it-IT" b="1" dirty="0">
                <a:solidFill>
                  <a:srgbClr val="005E00"/>
                </a:solidFill>
              </a:rPr>
              <a:t>incontri sulle competenze genitoriali </a:t>
            </a:r>
            <a:r>
              <a:rPr lang="it-IT" dirty="0"/>
              <a:t>e mettetevi anche voi in gioco con i vostri figli!</a:t>
            </a:r>
          </a:p>
        </p:txBody>
      </p:sp>
    </p:spTree>
    <p:extLst>
      <p:ext uri="{BB962C8B-B14F-4D97-AF65-F5344CB8AC3E}">
        <p14:creationId xmlns:p14="http://schemas.microsoft.com/office/powerpoint/2010/main" val="125541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E72C57-4B95-F1D4-9FA3-87AA3F782661}"/>
              </a:ext>
            </a:extLst>
          </p:cNvPr>
          <p:cNvSpPr txBox="1"/>
          <p:nvPr/>
        </p:nvSpPr>
        <p:spPr>
          <a:xfrm>
            <a:off x="2971800" y="3055720"/>
            <a:ext cx="37317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B050"/>
                </a:solidFill>
              </a:rPr>
              <a:t>Vuoi saperne di più? </a:t>
            </a:r>
          </a:p>
          <a:p>
            <a:endParaRPr lang="it-IT" sz="1800" b="1" dirty="0">
              <a:solidFill>
                <a:srgbClr val="00B050"/>
              </a:solidFill>
            </a:endParaRPr>
          </a:p>
          <a:p>
            <a:r>
              <a:rPr lang="it-IT" sz="1800" dirty="0" smtClean="0"/>
              <a:t>Parlane con i tuoi genitori e </a:t>
            </a:r>
            <a:endParaRPr lang="it-IT" sz="1800" dirty="0"/>
          </a:p>
          <a:p>
            <a:endParaRPr lang="it-IT" sz="1800" dirty="0"/>
          </a:p>
          <a:p>
            <a:r>
              <a:rPr lang="it-IT" sz="1800" b="1" dirty="0">
                <a:solidFill>
                  <a:srgbClr val="00B050"/>
                </a:solidFill>
              </a:rPr>
              <a:t>Scrivi una </a:t>
            </a:r>
            <a:r>
              <a:rPr lang="it-IT" sz="1800" b="1" dirty="0" smtClean="0">
                <a:solidFill>
                  <a:srgbClr val="00B050"/>
                </a:solidFill>
              </a:rPr>
              <a:t>mail a</a:t>
            </a:r>
            <a:endParaRPr lang="it-IT" sz="1800" b="1" dirty="0">
              <a:solidFill>
                <a:srgbClr val="00B050"/>
              </a:solidFill>
            </a:endParaRPr>
          </a:p>
          <a:p>
            <a:endParaRPr lang="it-IT" sz="1800" b="1" dirty="0">
              <a:solidFill>
                <a:srgbClr val="00B050"/>
              </a:solidFill>
            </a:endParaRPr>
          </a:p>
          <a:p>
            <a:r>
              <a:rPr lang="it-IT" sz="1800" dirty="0"/>
              <a:t>cittadini.mls@csvlombardia.it </a:t>
            </a:r>
          </a:p>
          <a:p>
            <a:endParaRPr lang="it-IT" sz="1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60AAE3E-C882-9A5B-E440-337E5C165AB6}"/>
              </a:ext>
            </a:extLst>
          </p:cNvPr>
          <p:cNvSpPr txBox="1"/>
          <p:nvPr/>
        </p:nvSpPr>
        <p:spPr>
          <a:xfrm>
            <a:off x="1257300" y="562243"/>
            <a:ext cx="3429000" cy="584775"/>
          </a:xfrm>
          <a:prstGeom prst="rect">
            <a:avLst/>
          </a:prstGeom>
        </p:spPr>
        <p:txBody>
          <a:bodyPr vert="horz" lIns="80165" tIns="40083" rIns="80165" bIns="40083" rtlCol="0" anchor="ctr">
            <a:normAutofit/>
          </a:bodyPr>
          <a:lstStyle>
            <a:defPPr>
              <a:defRPr lang="it-IT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007239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it-IT" dirty="0"/>
              <a:t>Info e contatti </a:t>
            </a:r>
          </a:p>
        </p:txBody>
      </p:sp>
      <p:pic>
        <p:nvPicPr>
          <p:cNvPr id="9" name="Elemento grafico 8" descr="Due fumetti">
            <a:extLst>
              <a:ext uri="{FF2B5EF4-FFF2-40B4-BE49-F238E27FC236}">
                <a16:creationId xmlns:a16="http://schemas.microsoft.com/office/drawing/2014/main" id="{572335F2-80B0-56C2-8121-659B9ADB5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0900" y="2554178"/>
            <a:ext cx="1828800" cy="1828800"/>
          </a:xfrm>
          <a:prstGeom prst="rect">
            <a:avLst/>
          </a:prstGeom>
        </p:spPr>
      </p:pic>
      <p:pic>
        <p:nvPicPr>
          <p:cNvPr id="1026" name="Picture 2" descr="Vettori e Illustrazioni di Simboli E Mail con download ...">
            <a:extLst>
              <a:ext uri="{FF2B5EF4-FFF2-40B4-BE49-F238E27FC236}">
                <a16:creationId xmlns:a16="http://schemas.microsoft.com/office/drawing/2014/main" id="{29287019-CA4F-3866-50A0-84EC8F494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603542"/>
            <a:ext cx="1176655" cy="11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BCF99B-D45F-CFFC-8C5B-096D575517F6}"/>
              </a:ext>
            </a:extLst>
          </p:cNvPr>
          <p:cNvSpPr txBox="1"/>
          <p:nvPr/>
        </p:nvSpPr>
        <p:spPr>
          <a:xfrm>
            <a:off x="1569720" y="1298753"/>
            <a:ext cx="469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Destinatari del progetto sono ragazzi e ragazze tra gli 11 e i 17 anni, residenti nelle province di Monza e Brianza e Lecco. </a:t>
            </a:r>
          </a:p>
        </p:txBody>
      </p:sp>
      <p:pic>
        <p:nvPicPr>
          <p:cNvPr id="12" name="Immagine 11" descr="logo_colori_payoff.png">
            <a:extLst>
              <a:ext uri="{FF2B5EF4-FFF2-40B4-BE49-F238E27FC236}">
                <a16:creationId xmlns:a16="http://schemas.microsoft.com/office/drawing/2014/main" id="{147A3AA2-83DC-6C9B-54D1-B76F7847F9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5" y="7784091"/>
            <a:ext cx="884453" cy="613467"/>
          </a:xfrm>
          <a:prstGeom prst="rect">
            <a:avLst/>
          </a:prstGeom>
        </p:spPr>
      </p:pic>
      <p:pic>
        <p:nvPicPr>
          <p:cNvPr id="13" name="Google Shape;134;p1">
            <a:extLst>
              <a:ext uri="{FF2B5EF4-FFF2-40B4-BE49-F238E27FC236}">
                <a16:creationId xmlns:a16="http://schemas.microsoft.com/office/drawing/2014/main" id="{A9D70F2A-CA6A-43D2-8640-7961CD7B96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01629" y="7730247"/>
            <a:ext cx="1583075" cy="72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 descr="Profile for ATS Brianza">
            <a:extLst>
              <a:ext uri="{FF2B5EF4-FFF2-40B4-BE49-F238E27FC236}">
                <a16:creationId xmlns:a16="http://schemas.microsoft.com/office/drawing/2014/main" id="{4F40FE57-FA45-6337-45D3-9437CBF1E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68" y="7730247"/>
            <a:ext cx="1508607" cy="8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135;p1">
            <a:extLst>
              <a:ext uri="{FF2B5EF4-FFF2-40B4-BE49-F238E27FC236}">
                <a16:creationId xmlns:a16="http://schemas.microsoft.com/office/drawing/2014/main" id="{305CFD87-AF10-917D-67D0-688ADD02F61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1243" y="7806246"/>
            <a:ext cx="2344854" cy="6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2790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42b491-09a2-4de4-bdc6-f6df9e8e982e" xsi:nil="true"/>
    <lcf76f155ced4ddcb4097134ff3c332f xmlns="480368ae-6406-4173-af1e-5cf5c7a43b6d">
      <Terms xmlns="http://schemas.microsoft.com/office/infopath/2007/PartnerControls"/>
    </lcf76f155ced4ddcb4097134ff3c332f>
    <_x0031_ xmlns="480368ae-6406-4173-af1e-5cf5c7a43b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7382C20812F948A5F6589239A99F2C" ma:contentTypeVersion="19" ma:contentTypeDescription="Creare un nuovo documento." ma:contentTypeScope="" ma:versionID="919ed2b94737bc1b1e85ac5343603d64">
  <xsd:schema xmlns:xsd="http://www.w3.org/2001/XMLSchema" xmlns:xs="http://www.w3.org/2001/XMLSchema" xmlns:p="http://schemas.microsoft.com/office/2006/metadata/properties" xmlns:ns2="480368ae-6406-4173-af1e-5cf5c7a43b6d" xmlns:ns3="f080b672-1740-404b-ab28-32bfeaeed2be" xmlns:ns4="da42b491-09a2-4de4-bdc6-f6df9e8e982e" targetNamespace="http://schemas.microsoft.com/office/2006/metadata/properties" ma:root="true" ma:fieldsID="ad902d5e07772a8d8e6de3a03452bbe9" ns2:_="" ns3:_="" ns4:_="">
    <xsd:import namespace="480368ae-6406-4173-af1e-5cf5c7a43b6d"/>
    <xsd:import namespace="f080b672-1740-404b-ab28-32bfeaeed2be"/>
    <xsd:import namespace="da42b491-09a2-4de4-bdc6-f6df9e8e98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31_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368ae-6406-4173-af1e-5cf5c7a43b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31_" ma:index="21" nillable="true" ma:displayName="1" ma:format="Dropdown" ma:internalName="_x0031_" ma:percentage="FALSE">
      <xsd:simpleType>
        <xsd:restriction base="dms:Number"/>
      </xsd:simpleType>
    </xsd:element>
    <xsd:element name="lcf76f155ced4ddcb4097134ff3c332f" ma:index="23" nillable="true" ma:taxonomy="true" ma:internalName="lcf76f155ced4ddcb4097134ff3c332f" ma:taxonomyFieldName="MediaServiceImageTags" ma:displayName="Tag immagine" ma:readOnly="false" ma:fieldId="{5cf76f15-5ced-4ddc-b409-7134ff3c332f}" ma:taxonomyMulti="true" ma:sspId="65fecebc-c43e-41c2-8f53-d54df31928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0b672-1740-404b-ab28-32bfeaeed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2b491-09a2-4de4-bdc6-f6df9e8e982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e85e470-95ef-4427-a84f-e0c07c514aeb}" ma:internalName="TaxCatchAll" ma:showField="CatchAllData" ma:web="da42b491-09a2-4de4-bdc6-f6df9e8e98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F764A-C65D-4183-A21C-BC376C3D0869}">
  <ds:schemaRefs>
    <ds:schemaRef ds:uri="http://schemas.microsoft.com/office/2006/metadata/properties"/>
    <ds:schemaRef ds:uri="http://purl.org/dc/terms/"/>
    <ds:schemaRef ds:uri="480368ae-6406-4173-af1e-5cf5c7a43b6d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a42b491-09a2-4de4-bdc6-f6df9e8e982e"/>
    <ds:schemaRef ds:uri="f080b672-1740-404b-ab28-32bfeaeed2b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07E1BB-FCA7-4B01-9E23-3A39FFDECA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6C1879-9353-4E28-A34C-33E105013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368ae-6406-4173-af1e-5cf5c7a43b6d"/>
    <ds:schemaRef ds:uri="f080b672-1740-404b-ab28-32bfeaeed2be"/>
    <ds:schemaRef ds:uri="da42b491-09a2-4de4-bdc6-f6df9e8e98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364</TotalTime>
  <Words>589</Words>
  <Application>Microsoft Office PowerPoint</Application>
  <PresentationFormat>Presentazione su schermo (4:3)</PresentationFormat>
  <Paragraphs>55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Helvetica</vt:lpstr>
      <vt:lpstr>Wingdings</vt:lpstr>
      <vt:lpstr>Default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Viviana Veltre</cp:lastModifiedBy>
  <cp:revision>12</cp:revision>
  <cp:lastPrinted>2025-03-04T14:27:28Z</cp:lastPrinted>
  <dcterms:created xsi:type="dcterms:W3CDTF">2024-04-23T14:00:11Z</dcterms:created>
  <dcterms:modified xsi:type="dcterms:W3CDTF">2025-03-05T11:39:07Z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0x010100CB7382C20812F948A5F6589239A99F2C</vt:lpwstr>
  </property>
  <property fmtid="{D5CDD505-2E9C-101B-9397-08002B2CF9AE}" pid="3" name="MediaServiceImageTags">
    <vt:lpwstr/>
  </property>
</Properties>
</file>